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419350"/>
            <a:ext cx="825817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772816"/>
            <a:ext cx="11487150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97504" y="3511056"/>
            <a:ext cx="6159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86594" y="3511056"/>
            <a:ext cx="6159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24959" y="3511056"/>
            <a:ext cx="6159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52910" y="4726906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42000" y="4726906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70316" y="4726906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528294" y="4726906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884821" y="4194344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291590" y="4194344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688310" y="4194344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132856"/>
            <a:ext cx="1134427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04512" y="2258549"/>
            <a:ext cx="86409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73696"/>
            <a:ext cx="11468100" cy="441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152952"/>
            <a:ext cx="1781175" cy="109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8859" y="2162477"/>
            <a:ext cx="1828800" cy="1085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2104" y="2162477"/>
            <a:ext cx="1733550" cy="1085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24392" y="2205339"/>
            <a:ext cx="1952625" cy="9906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7747159" y="4725144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747159" y="5137126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47159" y="5580965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176120" y="1764541"/>
            <a:ext cx="24482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134725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68008" y="4581128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07340" y="4581128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86865" y="4581128"/>
            <a:ext cx="50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2026-01-15T12:12:33Z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